
<file path=[Content_Types].xml><?xml version="1.0" encoding="utf-8"?>
<Types xmlns="http://schemas.openxmlformats.org/package/2006/content-types">
  <Default Extension="xml" ContentType="application/xml"/>
  <Default Extension="tif" ContentType="image/tiff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557" r:id="rId2"/>
    <p:sldId id="570" r:id="rId3"/>
    <p:sldId id="505" r:id="rId4"/>
    <p:sldId id="506" r:id="rId5"/>
    <p:sldId id="501" r:id="rId6"/>
    <p:sldId id="553" r:id="rId7"/>
    <p:sldId id="493" r:id="rId8"/>
    <p:sldId id="561" r:id="rId9"/>
    <p:sldId id="558" r:id="rId10"/>
    <p:sldId id="559" r:id="rId11"/>
    <p:sldId id="560" r:id="rId12"/>
    <p:sldId id="563" r:id="rId13"/>
    <p:sldId id="564" r:id="rId14"/>
    <p:sldId id="565" r:id="rId15"/>
    <p:sldId id="566" r:id="rId16"/>
    <p:sldId id="568" r:id="rId17"/>
    <p:sldId id="569" r:id="rId18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82" autoAdjust="0"/>
    <p:restoredTop sz="84453"/>
  </p:normalViewPr>
  <p:slideViewPr>
    <p:cSldViewPr snapToGrid="0" snapToObjects="1" showGuides="1">
      <p:cViewPr varScale="1">
        <p:scale>
          <a:sx n="120" d="100"/>
          <a:sy n="120" d="100"/>
        </p:scale>
        <p:origin x="176" y="376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05A8F3-AA62-AC48-A387-50F2EB05A328}" type="datetimeFigureOut">
              <a:rPr lang="en-US" smtClean="0"/>
              <a:t>9/28/16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DBF9B3-2054-9342-AC05-FF25C8070DF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75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>
</file>

<file path=ppt/media/image28.tif>
</file>

<file path=ppt/media/image29.png>
</file>

<file path=ppt/media/image3.JP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533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566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780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0234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110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23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551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913"/>
            <a:ext cx="7772400" cy="53039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3252" y="2146429"/>
            <a:ext cx="4066505" cy="927806"/>
          </a:xfrm>
        </p:spPr>
        <p:txBody>
          <a:bodyPr>
            <a:normAutofit/>
          </a:bodyPr>
          <a:lstStyle>
            <a:lvl1pPr marL="0" indent="0" algn="ctr">
              <a:buNone/>
              <a:defRPr sz="2800" i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 Names Here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824414">
            <a:off x="-1894247" y="3883786"/>
            <a:ext cx="9144000" cy="29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44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0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871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778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title" hasCustomPrompt="1"/>
          </p:nvPr>
        </p:nvSpPr>
        <p:spPr>
          <a:xfrm>
            <a:off x="457200" y="0"/>
            <a:ext cx="8229600" cy="568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14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marL="0" marR="0" lvl="0" indent="0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cap="none" spc="300" baseline="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TITLE</a:t>
            </a:r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6363347" y="4767263"/>
            <a:ext cx="2085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GB" dirty="0"/>
              <a:t>17 May 2016</a:t>
            </a:r>
            <a:endParaRPr dirty="0"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659164" y="4767263"/>
            <a:ext cx="2847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US" dirty="0"/>
              <a:t>bit.ly / joe_london_kaggle_2016a</a:t>
            </a:r>
            <a:endParaRPr dirty="0"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43279" y="4767263"/>
            <a:ext cx="561975" cy="2738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lvl1pPr marL="0" marR="0" indent="0" algn="l" rtl="0">
              <a:spcBef>
                <a:spcPts val="0"/>
              </a:spcBef>
              <a:buNone/>
              <a:defRPr sz="18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bit.ly / joe_london_kaggle_2016a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C8A4197-7A9D-5842-BD4B-E3CFC351F8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67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738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9925" y="935584"/>
            <a:ext cx="4946875" cy="12338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740149" y="2346171"/>
            <a:ext cx="4946650" cy="11636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740150" y="3738563"/>
            <a:ext cx="4946650" cy="1028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6009" y="935584"/>
            <a:ext cx="0" cy="3831679"/>
          </a:xfrm>
          <a:prstGeom prst="line">
            <a:avLst/>
          </a:prstGeom>
          <a:ln w="57150" cmpd="sng">
            <a:solidFill>
              <a:srgbClr val="FBE91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3740150" y="2253605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3740150" y="3628358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1138" y="935831"/>
            <a:ext cx="2913062" cy="1233488"/>
          </a:xfrm>
        </p:spPr>
        <p:txBody>
          <a:bodyPr>
            <a:normAutofit/>
          </a:bodyPr>
          <a:lstStyle>
            <a:lvl1pPr marL="0" indent="0" algn="ctr">
              <a:buNone/>
              <a:defRPr sz="4000" b="0" i="0"/>
            </a:lvl1pPr>
            <a:lvl2pPr marL="457200" indent="0" algn="ctr">
              <a:buNone/>
              <a:defRPr baseline="0"/>
            </a:lvl2pPr>
          </a:lstStyle>
          <a:p>
            <a:pPr lvl="0"/>
            <a:r>
              <a:rPr lang="en-US" dirty="0"/>
              <a:t>Topic 1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6" hasCustomPrompt="1"/>
          </p:nvPr>
        </p:nvSpPr>
        <p:spPr>
          <a:xfrm>
            <a:off x="211138" y="2346723"/>
            <a:ext cx="2913062" cy="116324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/>
              <a:t>Topic 2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7" hasCustomPrompt="1"/>
          </p:nvPr>
        </p:nvSpPr>
        <p:spPr>
          <a:xfrm>
            <a:off x="211138" y="3738563"/>
            <a:ext cx="2913062" cy="102870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/>
              <a:t>Topic 3</a:t>
            </a:r>
          </a:p>
        </p:txBody>
      </p:sp>
    </p:spTree>
    <p:extLst>
      <p:ext uri="{BB962C8B-B14F-4D97-AF65-F5344CB8AC3E}">
        <p14:creationId xmlns:p14="http://schemas.microsoft.com/office/powerpoint/2010/main" val="337016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13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8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630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83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17 May 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bit.ly / joe_london_kaggle_2016a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82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50000">
              <a:schemeClr val="bg1"/>
            </a:gs>
            <a:gs pos="100000">
              <a:schemeClr val="bg1">
                <a:lumMod val="85000"/>
                <a:alpha val="41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-7100"/>
            <a:ext cx="8229600" cy="661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780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2" r:id="rId3"/>
    <p:sldLayoutId id="214748367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49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200" b="1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Courier New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8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peakerdeck.com/szilard/machine-learning-with-h2o-dot-ai-budapest-data-science-meetup-july-2016" TargetMode="External"/><Relationship Id="rId4" Type="http://schemas.openxmlformats.org/officeDocument/2006/relationships/hyperlink" Target="https://github.com/szilard/h2o-scoring" TargetMode="External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zilard/benchm-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playlist?list=PLNtMya54qvOHiqbwvBAFML74HsVyTqsnW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H2O Around the World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-30" b="11077"/>
          <a:stretch/>
        </p:blipFill>
        <p:spPr>
          <a:xfrm>
            <a:off x="5948591" y="1192918"/>
            <a:ext cx="2160221" cy="1440000"/>
          </a:xfr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3219426" y="2788394"/>
            <a:ext cx="2160221" cy="1440000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8349" y="1199760"/>
            <a:ext cx="1922503" cy="144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0610" y="2788394"/>
            <a:ext cx="1922503" cy="144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0610" y="1199760"/>
            <a:ext cx="2560000" cy="144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39892" y="2788394"/>
            <a:ext cx="2568920" cy="1440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887737" y="731981"/>
            <a:ext cx="1693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Strata Hadoop</a:t>
            </a:r>
            <a:endParaRPr lang="en-GB" sz="2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57069" y="4262266"/>
            <a:ext cx="14334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PyData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Amsterdam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708620" y="4262266"/>
            <a:ext cx="1348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useR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! 2016</a:t>
            </a:r>
          </a:p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Stanford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40701" y="4262266"/>
            <a:ext cx="11673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satRdays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Budapest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70610" y="728560"/>
            <a:ext cx="25971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London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Kaggle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 Meetup</a:t>
            </a:r>
            <a:endParaRPr lang="en-GB" sz="2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724835" y="728560"/>
            <a:ext cx="2427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Chelsea Football Club</a:t>
            </a:r>
            <a:endParaRPr lang="en-GB" sz="2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2188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H2O Deep Learning Community Quotes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2716"/>
          <a:stretch/>
        </p:blipFill>
        <p:spPr>
          <a:xfrm>
            <a:off x="0" y="654048"/>
            <a:ext cx="9144000" cy="448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74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H2O Deep Learning Community Quotes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1111"/>
          <a:stretch/>
        </p:blipFill>
        <p:spPr>
          <a:xfrm>
            <a:off x="0" y="5715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415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Deep Water: Next-Gen Deep Learning in H2O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-2074"/>
          <a:stretch/>
        </p:blipFill>
        <p:spPr>
          <a:xfrm>
            <a:off x="0" y="-106680"/>
            <a:ext cx="9144000" cy="525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377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57200" y="-7200"/>
            <a:ext cx="8229240" cy="6609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GB" sz="1600" b="1" spc="299" dirty="0">
                <a:uFill>
                  <a:solidFill>
                    <a:srgbClr val="FFFFFF"/>
                  </a:solidFill>
                </a:uFill>
                <a:latin typeface="Calibri"/>
              </a:rPr>
              <a:t>Deep Water opens the Floodgates for State-of-Art Deep Learning</a:t>
            </a:r>
            <a:endParaRPr lang="en-GB" sz="105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TextShape 4"/>
          <p:cNvSpPr txBox="1"/>
          <p:nvPr/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fld id="{4495F96B-8ECD-41D7-B0F0-175D5AD35FE7}" type="slidenum">
              <a:rPr lang="en-GB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13</a:t>
            </a:fld>
            <a:endParaRPr lang="en-GB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2034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57200" y="-7200"/>
            <a:ext cx="8229240" cy="6609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GB" sz="1600" b="1" spc="299" dirty="0">
                <a:uFill>
                  <a:solidFill>
                    <a:srgbClr val="FFFFFF"/>
                  </a:solidFill>
                </a:uFill>
                <a:latin typeface="Calibri"/>
              </a:rPr>
              <a:t>Deep Water opens the Floodgates for State-of-Art Deep Learning</a:t>
            </a:r>
            <a:endParaRPr lang="en-GB" sz="105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TextShape 4"/>
          <p:cNvSpPr txBox="1"/>
          <p:nvPr/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fld id="{4495F96B-8ECD-41D7-B0F0-175D5AD35FE7}" type="slidenum">
              <a:rPr lang="en-GB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14</a:t>
            </a:fld>
            <a:endParaRPr lang="en-GB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-2074" b="1"/>
          <a:stretch/>
        </p:blipFill>
        <p:spPr>
          <a:xfrm>
            <a:off x="0" y="-106680"/>
            <a:ext cx="9144000" cy="525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8232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57200" y="-7200"/>
            <a:ext cx="8229240" cy="6609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GB" sz="1600" b="1" spc="299" dirty="0">
                <a:uFill>
                  <a:solidFill>
                    <a:srgbClr val="FFFFFF"/>
                  </a:solidFill>
                </a:uFill>
                <a:latin typeface="Calibri"/>
              </a:rPr>
              <a:t>Deep Water opens the Floodgates for State-of-Art Deep Learning</a:t>
            </a:r>
            <a:endParaRPr lang="en-GB" sz="105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TextShape 4"/>
          <p:cNvSpPr txBox="1"/>
          <p:nvPr/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fld id="{4495F96B-8ECD-41D7-B0F0-175D5AD35FE7}" type="slidenum">
              <a:rPr lang="en-GB" sz="1400" b="0" strike="noStrike" spc="-1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15</a:t>
            </a:fld>
            <a:endParaRPr lang="en-GB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-2074" b="1"/>
          <a:stretch/>
        </p:blipFill>
        <p:spPr>
          <a:xfrm>
            <a:off x="0" y="-106680"/>
            <a:ext cx="9144000" cy="52501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1502" t="93260" r="13415"/>
          <a:stretch/>
        </p:blipFill>
        <p:spPr>
          <a:xfrm>
            <a:off x="1013460" y="4564380"/>
            <a:ext cx="6865620" cy="34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0162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Water Demos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H2O + mxnet </a:t>
            </a:r>
          </a:p>
          <a:p>
            <a:pPr lvl="1"/>
            <a:r>
              <a:rPr lang="en-US" dirty="0"/>
              <a:t>Dataset:</a:t>
            </a:r>
          </a:p>
          <a:p>
            <a:pPr lvl="2"/>
            <a:r>
              <a:rPr lang="en-US" dirty="0"/>
              <a:t>Cat / Dog / Mouse</a:t>
            </a:r>
          </a:p>
          <a:p>
            <a:pPr lvl="1"/>
            <a:r>
              <a:rPr lang="en-US" dirty="0"/>
              <a:t>H2O Python interface</a:t>
            </a:r>
          </a:p>
          <a:p>
            <a:pPr lvl="1"/>
            <a:r>
              <a:rPr lang="en-US" dirty="0"/>
              <a:t>mxnet GPU backend</a:t>
            </a:r>
          </a:p>
          <a:p>
            <a:pPr lvl="1"/>
            <a:r>
              <a:rPr lang="en-US" dirty="0"/>
              <a:t>Train a LeNet (CNN) model</a:t>
            </a:r>
          </a:p>
          <a:p>
            <a:pPr lvl="1"/>
            <a:r>
              <a:rPr lang="en-US" dirty="0"/>
              <a:t>Explore model in Flow 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H2O + TensorFlow</a:t>
            </a:r>
          </a:p>
          <a:p>
            <a:pPr lvl="1"/>
            <a:r>
              <a:rPr lang="en-US" dirty="0"/>
              <a:t>Dataset:</a:t>
            </a:r>
          </a:p>
          <a:p>
            <a:pPr lvl="2"/>
            <a:r>
              <a:rPr lang="en-US" dirty="0"/>
              <a:t>MNIST hand-written digits </a:t>
            </a:r>
          </a:p>
          <a:p>
            <a:pPr lvl="1"/>
            <a:r>
              <a:rPr lang="en-US" dirty="0"/>
              <a:t>Sparkling Water + Jupyter Notebook</a:t>
            </a:r>
          </a:p>
          <a:p>
            <a:pPr lvl="1"/>
            <a:r>
              <a:rPr lang="en-US" dirty="0"/>
              <a:t>Convert TensorFlow model into H2O</a:t>
            </a:r>
          </a:p>
          <a:p>
            <a:pPr lvl="1"/>
            <a:r>
              <a:rPr lang="en-US" dirty="0"/>
              <a:t>Explore models in Flow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85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Online Audience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H2O + mxnet </a:t>
            </a:r>
          </a:p>
          <a:p>
            <a:pPr lvl="1"/>
            <a:r>
              <a:rPr lang="en-US" dirty="0"/>
              <a:t>bit.ly/h2o_paris_1</a:t>
            </a:r>
          </a:p>
          <a:p>
            <a:pPr lvl="1"/>
            <a:r>
              <a:rPr lang="en-US" b="1" dirty="0"/>
              <a:t>demo_03_mxnet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H2O + TensorFlow</a:t>
            </a:r>
          </a:p>
          <a:p>
            <a:pPr lvl="1"/>
            <a:r>
              <a:rPr lang="en-US" dirty="0"/>
              <a:t>bit.ly/h2o_paris_1</a:t>
            </a:r>
          </a:p>
          <a:p>
            <a:pPr lvl="1"/>
            <a:r>
              <a:rPr lang="en-US" b="1" dirty="0"/>
              <a:t>demo_04_tensorflow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223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H2O Around the World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300012" y="3584689"/>
            <a:ext cx="5253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Paris Machine Learning Meetup (last week)</a:t>
            </a:r>
            <a:endParaRPr lang="en-GB" sz="2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1644" y="1609792"/>
            <a:ext cx="1800000" cy="180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369" y="1609792"/>
            <a:ext cx="1800000" cy="180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11" y="1609792"/>
            <a:ext cx="3202966" cy="180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411" y="1609792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127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Szilard Pafka – ‎Chief Data Scientist at Epoch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Sziland’s talks / blog posts about H2O:</a:t>
            </a:r>
          </a:p>
          <a:p>
            <a:pPr lvl="1"/>
            <a:r>
              <a:rPr lang="en-US" dirty="0">
                <a:hlinkClick r:id="rId2"/>
              </a:rPr>
              <a:t>ML Benchmark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Intro to ML with H2O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H2O Scoring</a:t>
            </a:r>
            <a:endParaRPr lang="en-US" dirty="0"/>
          </a:p>
          <a:p>
            <a:pPr lvl="1"/>
            <a:r>
              <a:rPr lang="en-US" dirty="0"/>
              <a:t>Tweets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Courier New"/>
              <a:buChar char="o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200" y="942321"/>
            <a:ext cx="3611302" cy="373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971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Szilard Pafka – Why H2O?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0035" y="1768599"/>
            <a:ext cx="4038600" cy="2853944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2530035" y="1200151"/>
            <a:ext cx="4038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Courier New"/>
              <a:buChar char="o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Szilard’s Summary Slide</a:t>
            </a:r>
          </a:p>
        </p:txBody>
      </p:sp>
    </p:spTree>
    <p:extLst>
      <p:ext uri="{BB962C8B-B14F-4D97-AF65-F5344CB8AC3E}">
        <p14:creationId xmlns:p14="http://schemas.microsoft.com/office/powerpoint/2010/main" val="709750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H2O Customers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500" y="769041"/>
            <a:ext cx="4523670" cy="38137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91365" y="769041"/>
            <a:ext cx="4523670" cy="19416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91365" y="2825648"/>
            <a:ext cx="4523670" cy="16204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500" y="2825648"/>
            <a:ext cx="4523670" cy="162481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442250" y="4567208"/>
            <a:ext cx="43524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Check out the videos - 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www.h2o.ai</a:t>
            </a:r>
          </a:p>
        </p:txBody>
      </p:sp>
    </p:spTree>
    <p:extLst>
      <p:ext uri="{BB962C8B-B14F-4D97-AF65-F5344CB8AC3E}">
        <p14:creationId xmlns:p14="http://schemas.microsoft.com/office/powerpoint/2010/main" val="212575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H2O Community Support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4795" y="1552605"/>
            <a:ext cx="3163409" cy="281114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26" name="Picture 2" descr="https://lh3.googleusercontent.com/-gzegUxj-MaQ/V88WLOKbl1I/AAAAAAAAxmY/im3GW3biCr0RhJO2x3Md4rAtYxTH526ogCLcB/s1600/community-web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577472"/>
            <a:ext cx="4038600" cy="2639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020812" y="1152495"/>
            <a:ext cx="2911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Google forum – 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h2osteam</a:t>
            </a:r>
            <a:endParaRPr lang="en-GB" sz="2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14166" y="1152495"/>
            <a:ext cx="21275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community.h2o.ai</a:t>
            </a:r>
            <a:endParaRPr lang="en-GB" sz="2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92263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H2O is Evolving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hlinkClick r:id="rId2"/>
              </a:rPr>
              <a:t>H2O Open Tour NYC YouTube Playlist</a:t>
            </a:r>
            <a:endParaRPr lang="en-US" dirty="0"/>
          </a:p>
          <a:p>
            <a:pPr lvl="1"/>
            <a:r>
              <a:rPr lang="en-US" dirty="0"/>
              <a:t>Advanced data munging</a:t>
            </a:r>
          </a:p>
          <a:p>
            <a:pPr lvl="1"/>
            <a:r>
              <a:rPr lang="en-US" dirty="0"/>
              <a:t>Visual ML</a:t>
            </a:r>
          </a:p>
          <a:p>
            <a:pPr lvl="1"/>
            <a:r>
              <a:rPr lang="en-US" dirty="0"/>
              <a:t>Deep Water (2</a:t>
            </a:r>
            <a:r>
              <a:rPr lang="en-US" baseline="30000" dirty="0"/>
              <a:t>nd</a:t>
            </a:r>
            <a:r>
              <a:rPr lang="en-US" dirty="0"/>
              <a:t> talk)</a:t>
            </a:r>
          </a:p>
          <a:p>
            <a:pPr lvl="1"/>
            <a:r>
              <a:rPr lang="en-US" dirty="0"/>
              <a:t>Sparkling Water (3</a:t>
            </a:r>
            <a:r>
              <a:rPr lang="en-US" baseline="30000" dirty="0"/>
              <a:t>rd</a:t>
            </a:r>
            <a:r>
              <a:rPr lang="en-US" dirty="0"/>
              <a:t> talk)</a:t>
            </a:r>
            <a:endParaRPr lang="is-IS" dirty="0"/>
          </a:p>
          <a:p>
            <a:pPr lvl="1"/>
            <a:r>
              <a:rPr lang="is-IS" dirty="0"/>
              <a:t>Steam</a:t>
            </a:r>
          </a:p>
          <a:p>
            <a:pPr lvl="2"/>
            <a:r>
              <a:rPr lang="is-IS" dirty="0"/>
              <a:t>New data science platform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4307" y="956285"/>
            <a:ext cx="1728000" cy="108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4307" y="2569228"/>
            <a:ext cx="1728000" cy="108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3524" y="1206253"/>
            <a:ext cx="1728000" cy="108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0836" y="1598957"/>
            <a:ext cx="1728000" cy="108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3524" y="3041926"/>
            <a:ext cx="1728000" cy="108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0836" y="3434630"/>
            <a:ext cx="1728000" cy="10800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3789947" y="1467853"/>
            <a:ext cx="962527" cy="6617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2663190" y="2678957"/>
            <a:ext cx="2089284" cy="2447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28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146429"/>
            <a:ext cx="7953957" cy="927806"/>
          </a:xfrm>
        </p:spPr>
        <p:txBody>
          <a:bodyPr>
            <a:noAutofit/>
          </a:bodyPr>
          <a:lstStyle/>
          <a:p>
            <a:r>
              <a:rPr lang="en-US" sz="5400" dirty="0"/>
              <a:t>Why Deep Water?</a:t>
            </a:r>
          </a:p>
        </p:txBody>
      </p:sp>
    </p:spTree>
    <p:extLst>
      <p:ext uri="{BB962C8B-B14F-4D97-AF65-F5344CB8AC3E}">
        <p14:creationId xmlns:p14="http://schemas.microsoft.com/office/powerpoint/2010/main" val="1729595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H2O Deep Learning in Action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2716"/>
          <a:stretch/>
        </p:blipFill>
        <p:spPr>
          <a:xfrm>
            <a:off x="0" y="654048"/>
            <a:ext cx="9144000" cy="448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6931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1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BE91F"/>
      </a:accent3>
      <a:accent4>
        <a:srgbClr val="EB6615"/>
      </a:accent4>
      <a:accent5>
        <a:srgbClr val="C76402"/>
      </a:accent5>
      <a:accent6>
        <a:srgbClr val="B523B4"/>
      </a:accent6>
      <a:hlink>
        <a:srgbClr val="FF6B26"/>
      </a:hlink>
      <a:folHlink>
        <a:srgbClr val="DE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11447</TotalTime>
  <Words>257</Words>
  <Application>Microsoft Macintosh PowerPoint</Application>
  <PresentationFormat>On-screen Show (16:9)</PresentationFormat>
  <Paragraphs>85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Courier New</vt:lpstr>
      <vt:lpstr>Times New Roman</vt:lpstr>
      <vt:lpstr>Arial</vt:lpstr>
      <vt:lpstr>Custom Design</vt:lpstr>
      <vt:lpstr>H2O Around the World</vt:lpstr>
      <vt:lpstr>H2O Around the World</vt:lpstr>
      <vt:lpstr>Szilard Pafka – ‎Chief Data Scientist at Epoch  </vt:lpstr>
      <vt:lpstr>Szilard Pafka – Why H2O?</vt:lpstr>
      <vt:lpstr>H2O Customers</vt:lpstr>
      <vt:lpstr>H2O Community Support</vt:lpstr>
      <vt:lpstr>H2O is Evolving</vt:lpstr>
      <vt:lpstr>PowerPoint Presentation</vt:lpstr>
      <vt:lpstr>H2O Deep Learning in Action</vt:lpstr>
      <vt:lpstr>H2O Deep Learning Community Quotes</vt:lpstr>
      <vt:lpstr>H2O Deep Learning Community Quotes</vt:lpstr>
      <vt:lpstr>Deep Water: Next-Gen Deep Learning in H2O</vt:lpstr>
      <vt:lpstr>PowerPoint Presentation</vt:lpstr>
      <vt:lpstr>PowerPoint Presentation</vt:lpstr>
      <vt:lpstr>PowerPoint Presentation</vt:lpstr>
      <vt:lpstr>Deep Water Demos</vt:lpstr>
      <vt:lpstr>For Online Audience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Chow, Jo</cp:lastModifiedBy>
  <cp:revision>936</cp:revision>
  <cp:lastPrinted>2016-09-01T23:03:45Z</cp:lastPrinted>
  <dcterms:created xsi:type="dcterms:W3CDTF">2015-09-15T15:26:47Z</dcterms:created>
  <dcterms:modified xsi:type="dcterms:W3CDTF">2016-09-28T16:11:57Z</dcterms:modified>
</cp:coreProperties>
</file>